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570" y="144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27.08.2020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(наименование открытого запроса на инновации)</a:t>
            </a:r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3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12026</TotalTime>
  <Words>340</Words>
  <Application>Microsoft Office PowerPoint</Application>
  <PresentationFormat>Экран (16:9)</PresentationFormat>
  <Paragraphs>77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Verdana Pro</vt:lpstr>
      <vt:lpstr>Wingdings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Admin</cp:lastModifiedBy>
  <cp:revision>764</cp:revision>
  <cp:lastPrinted>2018-07-13T09:22:19Z</cp:lastPrinted>
  <dcterms:created xsi:type="dcterms:W3CDTF">2017-10-02T15:24:46Z</dcterms:created>
  <dcterms:modified xsi:type="dcterms:W3CDTF">2020-08-27T09:07:18Z</dcterms:modified>
</cp:coreProperties>
</file>